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57" r:id="rId4"/>
    <p:sldId id="261" r:id="rId5"/>
    <p:sldId id="258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/>
    <p:restoredTop sz="94569"/>
  </p:normalViewPr>
  <p:slideViewPr>
    <p:cSldViewPr snapToGrid="0" snapToObjects="1">
      <p:cViewPr varScale="1">
        <p:scale>
          <a:sx n="86" d="100"/>
          <a:sy n="86" d="100"/>
        </p:scale>
        <p:origin x="10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3/9/17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-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3/9/17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3/9/17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3/9/17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3/9/17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nl-NL" smtClean="0"/>
              <a:t>Klik om de tekststijl van het model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nl-NL" smtClean="0"/>
              <a:t>Klik om de tekststijl van het model te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3/9/17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s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3/9/17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3/9/17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3/9/17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3/9/17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3/9/17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3/9/17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nl-NL" smtClean="0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3/9/17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3/9/17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3/9/17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3/9/17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3/9/17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3/9/17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youtu.be/Fbs29h_hZSw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youtu.be/XfIE1z8hSc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youtu.be/XfIE1z8hSc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Je eigen verkiezingen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167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wordt Nederland bestuurd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 smtClean="0"/>
              <a:t>Hoe wordt Nederland </a:t>
            </a:r>
            <a:r>
              <a:rPr lang="nl-NL" dirty="0" smtClean="0">
                <a:hlinkClick r:id="rId2"/>
              </a:rPr>
              <a:t>bestuurd</a:t>
            </a:r>
            <a:r>
              <a:rPr lang="nl-NL" dirty="0" smtClean="0"/>
              <a:t>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850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Richt een partij op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Politieke partijen zijn opgericht om </a:t>
            </a:r>
            <a:r>
              <a:rPr lang="nl-NL" dirty="0" smtClean="0">
                <a:hlinkClick r:id="rId2"/>
              </a:rPr>
              <a:t>invloed </a:t>
            </a:r>
            <a:r>
              <a:rPr lang="nl-NL" dirty="0" smtClean="0"/>
              <a:t>uit te oefenen op het bestuur van Nederland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3778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Richt een partij op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Politieke partijen zijn opgericht om </a:t>
            </a:r>
            <a:r>
              <a:rPr lang="nl-NL" dirty="0" smtClean="0">
                <a:hlinkClick r:id="rId2"/>
              </a:rPr>
              <a:t>invloed </a:t>
            </a:r>
            <a:r>
              <a:rPr lang="nl-NL" dirty="0" smtClean="0"/>
              <a:t>uit te oefenen op het bestuur van Nederland</a:t>
            </a:r>
          </a:p>
          <a:p>
            <a:r>
              <a:rPr lang="nl-NL" dirty="0" smtClean="0"/>
              <a:t>Jullie gaan zelf een partij oprichten om in de Tweede Kamer te komen.</a:t>
            </a:r>
          </a:p>
          <a:p>
            <a:r>
              <a:rPr lang="nl-NL" dirty="0" smtClean="0"/>
              <a:t>Standpunten bedenken, naam, kandidatenlijst, registratie van de partij</a:t>
            </a:r>
          </a:p>
        </p:txBody>
      </p:sp>
    </p:spTree>
    <p:extLst>
      <p:ext uri="{BB962C8B-B14F-4D97-AF65-F5344CB8AC3E}">
        <p14:creationId xmlns:p14="http://schemas.microsoft.com/office/powerpoint/2010/main" val="119083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Standpunten en registratie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zijn jullie </a:t>
            </a:r>
            <a:r>
              <a:rPr lang="nl-NL" smtClean="0"/>
              <a:t>gezamenlijke </a:t>
            </a:r>
            <a:r>
              <a:rPr lang="nl-NL" smtClean="0"/>
              <a:t>ideeën</a:t>
            </a:r>
            <a:r>
              <a:rPr lang="nl-NL" dirty="0" smtClean="0"/>
              <a:t>?</a:t>
            </a:r>
          </a:p>
          <a:p>
            <a:r>
              <a:rPr lang="nl-NL" dirty="0"/>
              <a:t>Bedenk twee ideeën waar jullie voor zijn. Wat willen jullie bereiken? Leg ook uit waarom.</a:t>
            </a:r>
          </a:p>
          <a:p>
            <a:r>
              <a:rPr lang="nl-NL" dirty="0"/>
              <a:t>Bedenk ook twee dingen waar jullie tegen zijn. Wat zouden jullie willen veranderen of afschaffen? Leg ook uit waarom</a:t>
            </a:r>
            <a:r>
              <a:rPr lang="nl-NL" dirty="0" smtClean="0"/>
              <a:t>.</a:t>
            </a:r>
          </a:p>
          <a:p>
            <a:r>
              <a:rPr lang="nl-NL" dirty="0" smtClean="0"/>
              <a:t>Bedenk een naam</a:t>
            </a:r>
          </a:p>
          <a:p>
            <a:r>
              <a:rPr lang="nl-NL" dirty="0" smtClean="0"/>
              <a:t>Invullen notariële akte en inschrijving Kamer van Koophandel</a:t>
            </a:r>
          </a:p>
          <a:p>
            <a:r>
              <a:rPr lang="nl-NL" dirty="0" smtClean="0"/>
              <a:t>Stel een kandidatenlijst op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4177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Volgende week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Kandidatenlijst</a:t>
            </a:r>
          </a:p>
          <a:p>
            <a:r>
              <a:rPr lang="nl-NL" dirty="0" smtClean="0"/>
              <a:t>Notariële akte</a:t>
            </a:r>
          </a:p>
          <a:p>
            <a:r>
              <a:rPr lang="nl-NL" dirty="0" smtClean="0"/>
              <a:t>Inschrijving KvK</a:t>
            </a:r>
          </a:p>
          <a:p>
            <a:endParaRPr lang="nl-NL" dirty="0"/>
          </a:p>
          <a:p>
            <a:r>
              <a:rPr lang="nl-NL" dirty="0" smtClean="0"/>
              <a:t>Denk na over je standpunten en hoe je ze wil verwezenlijken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1635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F10001006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06" id="{A55DF1DA-22EC-4DA4-B170-D3F0FF81047C}" vid="{3BFA2149-51D1-489C-9B65-4F9563B089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Diepte</Template>
  <TotalTime>135</TotalTime>
  <Words>155</Words>
  <Application>Microsoft Macintosh PowerPoint</Application>
  <PresentationFormat>Breedbeeld</PresentationFormat>
  <Paragraphs>22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9" baseType="lpstr">
      <vt:lpstr>Arial</vt:lpstr>
      <vt:lpstr>Corbel</vt:lpstr>
      <vt:lpstr>TF10001006</vt:lpstr>
      <vt:lpstr>Je eigen verkiezingen</vt:lpstr>
      <vt:lpstr>Hoe wordt Nederland bestuurd</vt:lpstr>
      <vt:lpstr>Richt een partij op</vt:lpstr>
      <vt:lpstr>Richt een partij op</vt:lpstr>
      <vt:lpstr>Standpunten en registratie</vt:lpstr>
      <vt:lpstr>Volgende week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 eigen verkiezingen</dc:title>
  <dc:creator>Niek Ooteman</dc:creator>
  <cp:lastModifiedBy>Niek Ooteman</cp:lastModifiedBy>
  <cp:revision>3</cp:revision>
  <dcterms:created xsi:type="dcterms:W3CDTF">2017-03-02T10:12:28Z</dcterms:created>
  <dcterms:modified xsi:type="dcterms:W3CDTF">2017-03-09T12:05:02Z</dcterms:modified>
</cp:coreProperties>
</file>